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6D6182-4D2F-4B10-B18B-E9D03DA904E2}">
  <a:tblStyle styleId="{516D6182-4D2F-4B10-B18B-E9D03DA904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d462cbd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d462cbd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d462cbd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d462cbd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d462cbd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d462cbd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bd462cbd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bd462cbd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bd462cbd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bd462cbd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Date formats in JS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45600" y="1359250"/>
            <a:ext cx="4946400" cy="20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Introduction to the date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Constructor.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list of date input format.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for the date output format.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17025" y="509325"/>
            <a:ext cx="57357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49175" y="1338775"/>
            <a:ext cx="5405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Obtain a date in various formats.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Perform time zone conversions.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Coordinated Universal Time (UTC).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Greenwich Mean Time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, as UTC lies along the meridian.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User's device.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49175" y="517400"/>
            <a:ext cx="57357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Date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574150" y="412875"/>
            <a:ext cx="5735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Date Object</a:t>
            </a:r>
            <a:endParaRPr/>
          </a:p>
        </p:txBody>
      </p:sp>
      <p:sp>
        <p:nvSpPr>
          <p:cNvPr id="179" name="Google Shape;179;p39"/>
          <p:cNvSpPr txBox="1"/>
          <p:nvPr/>
        </p:nvSpPr>
        <p:spPr>
          <a:xfrm>
            <a:off x="501850" y="1125150"/>
            <a:ext cx="58080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Date():</a:t>
            </a:r>
            <a:endParaRPr b="1" i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Called as a function, returns a string representation of the current date and time, exactly as new Date().toString() does.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New date():</a:t>
            </a:r>
            <a:endParaRPr b="1" i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Called as a constructor, returns a new Date object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524775" y="402175"/>
            <a:ext cx="5735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Date Input Formats</a:t>
            </a:r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749850" y="134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{516D6182-4D2F-4B10-B18B-E9D03DA904E2}</a:tableStyleId>
              </a:tblPr>
              <a:tblGrid>
                <a:gridCol w="1849825"/>
                <a:gridCol w="3435725"/>
              </a:tblGrid>
              <a:tr h="5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Type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152400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Example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ISO Date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152400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"2015-03-25" 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4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Short Date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152400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"03/25/2015"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Long Date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152400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"Mar 25 2015" or "25 Mar 2015"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542025" y="1380675"/>
            <a:ext cx="5735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 will (by default) output dates in full text string format: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marR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Wed Mar 25 2015 05:30:00 GMT+0530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70625" y="487900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Date Output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